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F450CE-0D2A-4E14-891A-5BEFBAA284EF}" type="datetimeFigureOut">
              <a:rPr lang="en-US" smtClean="0"/>
              <a:t>06/04/2018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C669C4-3C2E-4CA9-A88F-9364380F7E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450CE-0D2A-4E14-891A-5BEFBAA284EF}" type="datetimeFigureOut">
              <a:rPr lang="en-US" smtClean="0"/>
              <a:t>06/04/2018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669C4-3C2E-4CA9-A88F-9364380F7E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450CE-0D2A-4E14-891A-5BEFBAA284EF}" type="datetimeFigureOut">
              <a:rPr lang="en-US" smtClean="0"/>
              <a:t>06/04/2018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669C4-3C2E-4CA9-A88F-9364380F7E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450CE-0D2A-4E14-891A-5BEFBAA284EF}" type="datetimeFigureOut">
              <a:rPr lang="en-US" smtClean="0"/>
              <a:t>06/04/2018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669C4-3C2E-4CA9-A88F-9364380F7E2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450CE-0D2A-4E14-891A-5BEFBAA284EF}" type="datetimeFigureOut">
              <a:rPr lang="en-US" smtClean="0"/>
              <a:t>06/04/2018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669C4-3C2E-4CA9-A88F-9364380F7E2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450CE-0D2A-4E14-891A-5BEFBAA284EF}" type="datetimeFigureOut">
              <a:rPr lang="en-US" smtClean="0"/>
              <a:t>06/04/2018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669C4-3C2E-4CA9-A88F-9364380F7E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450CE-0D2A-4E14-891A-5BEFBAA284EF}" type="datetimeFigureOut">
              <a:rPr lang="en-US" smtClean="0"/>
              <a:t>06/04/2018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669C4-3C2E-4CA9-A88F-9364380F7E2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450CE-0D2A-4E14-891A-5BEFBAA284EF}" type="datetimeFigureOut">
              <a:rPr lang="en-US" smtClean="0"/>
              <a:t>06/04/2018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669C4-3C2E-4CA9-A88F-9364380F7E2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450CE-0D2A-4E14-891A-5BEFBAA284EF}" type="datetimeFigureOut">
              <a:rPr lang="en-US" smtClean="0"/>
              <a:t>06/04/2018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669C4-3C2E-4CA9-A88F-9364380F7E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1F450CE-0D2A-4E14-891A-5BEFBAA284EF}" type="datetimeFigureOut">
              <a:rPr lang="en-US" smtClean="0"/>
              <a:t>06/04/2018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669C4-3C2E-4CA9-A88F-9364380F7E2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F450CE-0D2A-4E14-891A-5BEFBAA284EF}" type="datetimeFigureOut">
              <a:rPr lang="en-US" smtClean="0"/>
              <a:t>06/04/2018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C669C4-3C2E-4CA9-A88F-9364380F7E2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1F450CE-0D2A-4E14-891A-5BEFBAA284EF}" type="datetimeFigureOut">
              <a:rPr lang="en-US" smtClean="0"/>
              <a:t>06/04/2018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8C669C4-3C2E-4CA9-A88F-9364380F7E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67962"/>
          </a:xfrm>
        </p:spPr>
        <p:txBody>
          <a:bodyPr>
            <a:noAutofit/>
          </a:bodyPr>
          <a:lstStyle/>
          <a:p>
            <a:r>
              <a:rPr lang="en-US" sz="6600" dirty="0" smtClean="0"/>
              <a:t>EMPLOYBILITY SKILLS - 2</a:t>
            </a:r>
            <a:endParaRPr lang="en-US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500" b="1" dirty="0" smtClean="0"/>
              <a:t>MEANING OF MOCK INTERVIEW </a:t>
            </a:r>
            <a:r>
              <a:rPr lang="en-US" dirty="0" smtClean="0"/>
              <a:t>: </a:t>
            </a:r>
            <a:r>
              <a:rPr lang="en-US" b="1" dirty="0" smtClean="0"/>
              <a:t>A type of practice interview created between a professional person in a particular form of employment, trade or profession who performs the role of interviewer and creates an interview with a student or person who would like to practice their interview or job interview ability, experience and skills to prepare them for a interview or job interview and the interviewer provides feedback to the student or person when the interview is complete 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MOCK INTERVIEW </a:t>
            </a:r>
            <a:endParaRPr lang="en-US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ockinterviewblog-ashley-dillingham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685800"/>
            <a:ext cx="7315200" cy="5334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</TotalTime>
  <Words>85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EMPLOYBILITY SKILLS - 2</vt:lpstr>
      <vt:lpstr>MOCK INTERVIEW 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EMPLOYBILITY SKILLS - 2</dc:title>
  <dc:creator>RAKSHIT</dc:creator>
  <cp:lastModifiedBy>RAKSHIT</cp:lastModifiedBy>
  <cp:revision>2</cp:revision>
  <dcterms:created xsi:type="dcterms:W3CDTF">2018-04-06T13:28:11Z</dcterms:created>
  <dcterms:modified xsi:type="dcterms:W3CDTF">2018-04-06T13:35:21Z</dcterms:modified>
</cp:coreProperties>
</file>